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58" r:id="rId7"/>
    <p:sldId id="286" r:id="rId8"/>
    <p:sldId id="281" r:id="rId9"/>
    <p:sldId id="287" r:id="rId10"/>
    <p:sldId id="282" r:id="rId11"/>
    <p:sldId id="288" r:id="rId12"/>
    <p:sldId id="283" r:id="rId13"/>
    <p:sldId id="289" r:id="rId14"/>
    <p:sldId id="28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89C482-21AB-4EF9-8A52-14016978EC97}" v="30" dt="2024-09-18T19:33:30.999"/>
    <p1510:client id="{95FFF525-D7C6-4555-9883-BC4E32DBC9F0}" v="93" dt="2024-09-18T22:11:45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hil Pasala" userId="ecab8fe6dc9c24b0" providerId="LiveId" clId="{95FFF525-D7C6-4555-9883-BC4E32DBC9F0}"/>
    <pc:docChg chg="undo custSel addSld delSld modSld sldOrd">
      <pc:chgData name="Akhil Pasala" userId="ecab8fe6dc9c24b0" providerId="LiveId" clId="{95FFF525-D7C6-4555-9883-BC4E32DBC9F0}" dt="2024-09-18T22:11:45.437" v="200" actId="47"/>
      <pc:docMkLst>
        <pc:docMk/>
      </pc:docMkLst>
      <pc:sldChg chg="addSp modSp mod modClrScheme chgLayout">
        <pc:chgData name="Akhil Pasala" userId="ecab8fe6dc9c24b0" providerId="LiveId" clId="{95FFF525-D7C6-4555-9883-BC4E32DBC9F0}" dt="2024-09-18T15:28:31.783" v="7" actId="26606"/>
        <pc:sldMkLst>
          <pc:docMk/>
          <pc:sldMk cId="2586058810" sldId="256"/>
        </pc:sldMkLst>
        <pc:spChg chg="mod">
          <ac:chgData name="Akhil Pasala" userId="ecab8fe6dc9c24b0" providerId="LiveId" clId="{95FFF525-D7C6-4555-9883-BC4E32DBC9F0}" dt="2024-09-18T15:28:31.783" v="7" actId="26606"/>
          <ac:spMkLst>
            <pc:docMk/>
            <pc:sldMk cId="2586058810" sldId="256"/>
            <ac:spMk id="2" creationId="{CFE75451-6A4B-484B-9ED1-353CCE25B0F4}"/>
          </ac:spMkLst>
        </pc:spChg>
        <pc:picChg chg="add">
          <ac:chgData name="Akhil Pasala" userId="ecab8fe6dc9c24b0" providerId="LiveId" clId="{95FFF525-D7C6-4555-9883-BC4E32DBC9F0}" dt="2024-09-18T15:28:31.783" v="7" actId="26606"/>
          <ac:picMkLst>
            <pc:docMk/>
            <pc:sldMk cId="2586058810" sldId="256"/>
            <ac:picMk id="4" creationId="{2812A353-EAD5-9827-5912-B534EBD4A278}"/>
          </ac:picMkLst>
        </pc:picChg>
      </pc:sldChg>
      <pc:sldChg chg="addSp delSp modSp mod modClrScheme chgLayout">
        <pc:chgData name="Akhil Pasala" userId="ecab8fe6dc9c24b0" providerId="LiveId" clId="{95FFF525-D7C6-4555-9883-BC4E32DBC9F0}" dt="2024-09-18T15:28:19.622" v="6" actId="26606"/>
        <pc:sldMkLst>
          <pc:docMk/>
          <pc:sldMk cId="1713219598" sldId="257"/>
        </pc:sldMkLst>
        <pc:spChg chg="mod">
          <ac:chgData name="Akhil Pasala" userId="ecab8fe6dc9c24b0" providerId="LiveId" clId="{95FFF525-D7C6-4555-9883-BC4E32DBC9F0}" dt="2024-09-18T15:28:19.622" v="6" actId="26606"/>
          <ac:spMkLst>
            <pc:docMk/>
            <pc:sldMk cId="1713219598" sldId="257"/>
            <ac:spMk id="2" creationId="{1BEF5859-10C9-4588-9727-B9362E26C29D}"/>
          </ac:spMkLst>
        </pc:spChg>
        <pc:spChg chg="del mod ord">
          <ac:chgData name="Akhil Pasala" userId="ecab8fe6dc9c24b0" providerId="LiveId" clId="{95FFF525-D7C6-4555-9883-BC4E32DBC9F0}" dt="2024-09-18T15:28:19.622" v="6" actId="26606"/>
          <ac:spMkLst>
            <pc:docMk/>
            <pc:sldMk cId="1713219598" sldId="257"/>
            <ac:spMk id="3" creationId="{5671D7E5-EF66-4BCD-8DAA-E9061157F0BE}"/>
          </ac:spMkLst>
        </pc:spChg>
        <pc:spChg chg="mod">
          <ac:chgData name="Akhil Pasala" userId="ecab8fe6dc9c24b0" providerId="LiveId" clId="{95FFF525-D7C6-4555-9883-BC4E32DBC9F0}" dt="2024-09-18T15:28:19.622" v="6" actId="26606"/>
          <ac:spMkLst>
            <pc:docMk/>
            <pc:sldMk cId="1713219598" sldId="257"/>
            <ac:spMk id="5" creationId="{B02A8827-B1A1-2D2F-D6DD-E886B886C43E}"/>
          </ac:spMkLst>
        </pc:spChg>
        <pc:graphicFrameChg chg="add mod">
          <ac:chgData name="Akhil Pasala" userId="ecab8fe6dc9c24b0" providerId="LiveId" clId="{95FFF525-D7C6-4555-9883-BC4E32DBC9F0}" dt="2024-09-18T15:28:19.622" v="6" actId="26606"/>
          <ac:graphicFrameMkLst>
            <pc:docMk/>
            <pc:sldMk cId="1713219598" sldId="257"/>
            <ac:graphicFrameMk id="9" creationId="{2DA4AFF7-F4E6-5DFF-0E50-68A4C0A17B07}"/>
          </ac:graphicFrameMkLst>
        </pc:graphicFrameChg>
        <pc:picChg chg="add del">
          <ac:chgData name="Akhil Pasala" userId="ecab8fe6dc9c24b0" providerId="LiveId" clId="{95FFF525-D7C6-4555-9883-BC4E32DBC9F0}" dt="2024-09-18T15:28:19.609" v="5" actId="26606"/>
          <ac:picMkLst>
            <pc:docMk/>
            <pc:sldMk cId="1713219598" sldId="257"/>
            <ac:picMk id="7" creationId="{037A9516-E0C7-4743-4DCC-5B51A076D881}"/>
          </ac:picMkLst>
        </pc:picChg>
      </pc:sldChg>
      <pc:sldChg chg="modSp mod">
        <pc:chgData name="Akhil Pasala" userId="ecab8fe6dc9c24b0" providerId="LiveId" clId="{95FFF525-D7C6-4555-9883-BC4E32DBC9F0}" dt="2024-09-18T15:32:34.949" v="43" actId="27636"/>
        <pc:sldMkLst>
          <pc:docMk/>
          <pc:sldMk cId="3571516367" sldId="258"/>
        </pc:sldMkLst>
        <pc:spChg chg="mod">
          <ac:chgData name="Akhil Pasala" userId="ecab8fe6dc9c24b0" providerId="LiveId" clId="{95FFF525-D7C6-4555-9883-BC4E32DBC9F0}" dt="2024-09-18T15:32:34.949" v="43" actId="27636"/>
          <ac:spMkLst>
            <pc:docMk/>
            <pc:sldMk cId="3571516367" sldId="258"/>
            <ac:spMk id="3" creationId="{9D5232F9-FD00-464A-9F17-619C91AEF8F3}"/>
          </ac:spMkLst>
        </pc:spChg>
      </pc:sldChg>
      <pc:sldChg chg="del">
        <pc:chgData name="Akhil Pasala" userId="ecab8fe6dc9c24b0" providerId="LiveId" clId="{95FFF525-D7C6-4555-9883-BC4E32DBC9F0}" dt="2024-09-18T22:11:45.437" v="200" actId="47"/>
        <pc:sldMkLst>
          <pc:docMk/>
          <pc:sldMk cId="1969787568" sldId="271"/>
        </pc:sldMkLst>
      </pc:sldChg>
      <pc:sldChg chg="addSp delSp modSp mod ord">
        <pc:chgData name="Akhil Pasala" userId="ecab8fe6dc9c24b0" providerId="LiveId" clId="{95FFF525-D7C6-4555-9883-BC4E32DBC9F0}" dt="2024-09-18T15:50:11.323" v="110" actId="1076"/>
        <pc:sldMkLst>
          <pc:docMk/>
          <pc:sldMk cId="103458723" sldId="281"/>
        </pc:sldMkLst>
        <pc:spChg chg="mod">
          <ac:chgData name="Akhil Pasala" userId="ecab8fe6dc9c24b0" providerId="LiveId" clId="{95FFF525-D7C6-4555-9883-BC4E32DBC9F0}" dt="2024-09-18T15:49:56.311" v="107" actId="1076"/>
          <ac:spMkLst>
            <pc:docMk/>
            <pc:sldMk cId="103458723" sldId="281"/>
            <ac:spMk id="2" creationId="{A95E2E6A-35EC-1B8E-0FD7-8C67870ACA64}"/>
          </ac:spMkLst>
        </pc:spChg>
        <pc:spChg chg="add">
          <ac:chgData name="Akhil Pasala" userId="ecab8fe6dc9c24b0" providerId="LiveId" clId="{95FFF525-D7C6-4555-9883-BC4E32DBC9F0}" dt="2024-09-18T15:37:13.202" v="44"/>
          <ac:spMkLst>
            <pc:docMk/>
            <pc:sldMk cId="103458723" sldId="281"/>
            <ac:spMk id="3" creationId="{FC9D41B0-B5D5-CDD0-C0E2-3AF1B8D9BFAA}"/>
          </ac:spMkLst>
        </pc:spChg>
        <pc:spChg chg="add">
          <ac:chgData name="Akhil Pasala" userId="ecab8fe6dc9c24b0" providerId="LiveId" clId="{95FFF525-D7C6-4555-9883-BC4E32DBC9F0}" dt="2024-09-18T15:37:13.202" v="44"/>
          <ac:spMkLst>
            <pc:docMk/>
            <pc:sldMk cId="103458723" sldId="281"/>
            <ac:spMk id="4" creationId="{F9B4E771-BA56-3119-9E0A-0C3FCA4566CA}"/>
          </ac:spMkLst>
        </pc:spChg>
        <pc:spChg chg="add">
          <ac:chgData name="Akhil Pasala" userId="ecab8fe6dc9c24b0" providerId="LiveId" clId="{95FFF525-D7C6-4555-9883-BC4E32DBC9F0}" dt="2024-09-18T15:37:13.202" v="44"/>
          <ac:spMkLst>
            <pc:docMk/>
            <pc:sldMk cId="103458723" sldId="281"/>
            <ac:spMk id="5" creationId="{EAF0B545-C3BD-D6AD-CAF4-C7D11402BA43}"/>
          </ac:spMkLst>
        </pc:spChg>
        <pc:spChg chg="add mod">
          <ac:chgData name="Akhil Pasala" userId="ecab8fe6dc9c24b0" providerId="LiveId" clId="{95FFF525-D7C6-4555-9883-BC4E32DBC9F0}" dt="2024-09-18T15:37:49.367" v="52" actId="14100"/>
          <ac:spMkLst>
            <pc:docMk/>
            <pc:sldMk cId="103458723" sldId="281"/>
            <ac:spMk id="6" creationId="{BFBDFC3B-0F68-3DB0-5960-E3FE3D48E819}"/>
          </ac:spMkLst>
        </pc:spChg>
        <pc:spChg chg="add mod">
          <ac:chgData name="Akhil Pasala" userId="ecab8fe6dc9c24b0" providerId="LiveId" clId="{95FFF525-D7C6-4555-9883-BC4E32DBC9F0}" dt="2024-09-18T15:37:49.367" v="52" actId="14100"/>
          <ac:spMkLst>
            <pc:docMk/>
            <pc:sldMk cId="103458723" sldId="281"/>
            <ac:spMk id="7" creationId="{C5DD5929-FD76-C901-A5EA-6B7F4B468FBD}"/>
          </ac:spMkLst>
        </pc:spChg>
        <pc:spChg chg="add mod">
          <ac:chgData name="Akhil Pasala" userId="ecab8fe6dc9c24b0" providerId="LiveId" clId="{95FFF525-D7C6-4555-9883-BC4E32DBC9F0}" dt="2024-09-18T15:37:49.367" v="52" actId="14100"/>
          <ac:spMkLst>
            <pc:docMk/>
            <pc:sldMk cId="103458723" sldId="281"/>
            <ac:spMk id="9" creationId="{81833A81-5350-0CC1-E855-0CA0780C78B7}"/>
          </ac:spMkLst>
        </pc:spChg>
        <pc:spChg chg="add mod">
          <ac:chgData name="Akhil Pasala" userId="ecab8fe6dc9c24b0" providerId="LiveId" clId="{95FFF525-D7C6-4555-9883-BC4E32DBC9F0}" dt="2024-09-18T15:50:11.323" v="110" actId="1076"/>
          <ac:spMkLst>
            <pc:docMk/>
            <pc:sldMk cId="103458723" sldId="281"/>
            <ac:spMk id="10" creationId="{F9C0791C-59D6-32A1-A53F-F794578F1B43}"/>
          </ac:spMkLst>
        </pc:spChg>
        <pc:spChg chg="add del mod">
          <ac:chgData name="Akhil Pasala" userId="ecab8fe6dc9c24b0" providerId="LiveId" clId="{95FFF525-D7C6-4555-9883-BC4E32DBC9F0}" dt="2024-09-18T15:46:59.481" v="78" actId="478"/>
          <ac:spMkLst>
            <pc:docMk/>
            <pc:sldMk cId="103458723" sldId="281"/>
            <ac:spMk id="12" creationId="{E81DE4A9-AEBB-C66E-985A-20ABFB062B3C}"/>
          </ac:spMkLst>
        </pc:spChg>
        <pc:spChg chg="add mod">
          <ac:chgData name="Akhil Pasala" userId="ecab8fe6dc9c24b0" providerId="LiveId" clId="{95FFF525-D7C6-4555-9883-BC4E32DBC9F0}" dt="2024-09-18T15:49:26.858" v="105" actId="255"/>
          <ac:spMkLst>
            <pc:docMk/>
            <pc:sldMk cId="103458723" sldId="281"/>
            <ac:spMk id="13" creationId="{2981B2ED-B590-8E5D-C8CE-3028E9609DDC}"/>
          </ac:spMkLst>
        </pc:spChg>
        <pc:spChg chg="del mod">
          <ac:chgData name="Akhil Pasala" userId="ecab8fe6dc9c24b0" providerId="LiveId" clId="{95FFF525-D7C6-4555-9883-BC4E32DBC9F0}" dt="2024-09-18T15:46:39.830" v="71" actId="478"/>
          <ac:spMkLst>
            <pc:docMk/>
            <pc:sldMk cId="103458723" sldId="281"/>
            <ac:spMk id="35" creationId="{EDBE6233-75E9-40D1-968F-58CA9AD0FF50}"/>
          </ac:spMkLst>
        </pc:spChg>
      </pc:sldChg>
      <pc:sldChg chg="addSp delSp modSp mod modClrScheme chgLayout">
        <pc:chgData name="Akhil Pasala" userId="ecab8fe6dc9c24b0" providerId="LiveId" clId="{95FFF525-D7C6-4555-9883-BC4E32DBC9F0}" dt="2024-09-18T17:45:53.056" v="128" actId="1076"/>
        <pc:sldMkLst>
          <pc:docMk/>
          <pc:sldMk cId="636929804" sldId="282"/>
        </pc:sldMkLst>
        <pc:spChg chg="mod">
          <ac:chgData name="Akhil Pasala" userId="ecab8fe6dc9c24b0" providerId="LiveId" clId="{95FFF525-D7C6-4555-9883-BC4E32DBC9F0}" dt="2024-09-18T17:45:53.056" v="128" actId="1076"/>
          <ac:spMkLst>
            <pc:docMk/>
            <pc:sldMk cId="636929804" sldId="282"/>
            <ac:spMk id="2" creationId="{8B27D9B3-B64F-656A-0D99-161A6C0F518F}"/>
          </ac:spMkLst>
        </pc:spChg>
        <pc:spChg chg="mod ord">
          <ac:chgData name="Akhil Pasala" userId="ecab8fe6dc9c24b0" providerId="LiveId" clId="{95FFF525-D7C6-4555-9883-BC4E32DBC9F0}" dt="2024-09-18T17:45:34.801" v="127" actId="255"/>
          <ac:spMkLst>
            <pc:docMk/>
            <pc:sldMk cId="636929804" sldId="282"/>
            <ac:spMk id="4" creationId="{BB58CEE2-A193-FC82-C4B2-0DF93476F849}"/>
          </ac:spMkLst>
        </pc:spChg>
        <pc:spChg chg="mod ord">
          <ac:chgData name="Akhil Pasala" userId="ecab8fe6dc9c24b0" providerId="LiveId" clId="{95FFF525-D7C6-4555-9883-BC4E32DBC9F0}" dt="2024-09-18T17:45:09.228" v="124" actId="26606"/>
          <ac:spMkLst>
            <pc:docMk/>
            <pc:sldMk cId="636929804" sldId="282"/>
            <ac:spMk id="68" creationId="{AA0ACADD-CC4E-851C-DA07-C22DB97FA23E}"/>
          </ac:spMkLst>
        </pc:spChg>
        <pc:spChg chg="add del mod">
          <ac:chgData name="Akhil Pasala" userId="ecab8fe6dc9c24b0" providerId="LiveId" clId="{95FFF525-D7C6-4555-9883-BC4E32DBC9F0}" dt="2024-09-18T17:45:09.228" v="124" actId="26606"/>
          <ac:spMkLst>
            <pc:docMk/>
            <pc:sldMk cId="636929804" sldId="282"/>
            <ac:spMk id="73" creationId="{F4A8D998-7539-E250-9FF6-AAC9095758D3}"/>
          </ac:spMkLst>
        </pc:spChg>
        <pc:spChg chg="add del mod">
          <ac:chgData name="Akhil Pasala" userId="ecab8fe6dc9c24b0" providerId="LiveId" clId="{95FFF525-D7C6-4555-9883-BC4E32DBC9F0}" dt="2024-09-18T17:45:09.228" v="124" actId="26606"/>
          <ac:spMkLst>
            <pc:docMk/>
            <pc:sldMk cId="636929804" sldId="282"/>
            <ac:spMk id="75" creationId="{AD9B7E8D-C6F9-2683-6DB4-C8A746622E64}"/>
          </ac:spMkLst>
        </pc:spChg>
        <pc:spChg chg="add del mod">
          <ac:chgData name="Akhil Pasala" userId="ecab8fe6dc9c24b0" providerId="LiveId" clId="{95FFF525-D7C6-4555-9883-BC4E32DBC9F0}" dt="2024-09-18T17:45:05.006" v="119" actId="26606"/>
          <ac:spMkLst>
            <pc:docMk/>
            <pc:sldMk cId="636929804" sldId="282"/>
            <ac:spMk id="77" creationId="{507683E2-B50F-C1BD-9C56-76ABE56C92E3}"/>
          </ac:spMkLst>
        </pc:spChg>
        <pc:spChg chg="add del mod">
          <ac:chgData name="Akhil Pasala" userId="ecab8fe6dc9c24b0" providerId="LiveId" clId="{95FFF525-D7C6-4555-9883-BC4E32DBC9F0}" dt="2024-09-18T17:45:05.006" v="119" actId="26606"/>
          <ac:spMkLst>
            <pc:docMk/>
            <pc:sldMk cId="636929804" sldId="282"/>
            <ac:spMk id="78" creationId="{BFF93B98-660C-3339-3B27-55101C6BCB1F}"/>
          </ac:spMkLst>
        </pc:spChg>
        <pc:spChg chg="add del">
          <ac:chgData name="Akhil Pasala" userId="ecab8fe6dc9c24b0" providerId="LiveId" clId="{95FFF525-D7C6-4555-9883-BC4E32DBC9F0}" dt="2024-09-18T17:45:06.736" v="121" actId="26606"/>
          <ac:spMkLst>
            <pc:docMk/>
            <pc:sldMk cId="636929804" sldId="282"/>
            <ac:spMk id="80" creationId="{E439092B-2DE5-B99F-EFF0-C5FECE7BC578}"/>
          </ac:spMkLst>
        </pc:spChg>
        <pc:spChg chg="add del">
          <ac:chgData name="Akhil Pasala" userId="ecab8fe6dc9c24b0" providerId="LiveId" clId="{95FFF525-D7C6-4555-9883-BC4E32DBC9F0}" dt="2024-09-18T17:45:06.736" v="121" actId="26606"/>
          <ac:spMkLst>
            <pc:docMk/>
            <pc:sldMk cId="636929804" sldId="282"/>
            <ac:spMk id="81" creationId="{79070939-9D34-E8BC-EDFC-47BE94382D42}"/>
          </ac:spMkLst>
        </pc:spChg>
        <pc:spChg chg="add del">
          <ac:chgData name="Akhil Pasala" userId="ecab8fe6dc9c24b0" providerId="LiveId" clId="{95FFF525-D7C6-4555-9883-BC4E32DBC9F0}" dt="2024-09-18T17:45:09.228" v="123" actId="26606"/>
          <ac:spMkLst>
            <pc:docMk/>
            <pc:sldMk cId="636929804" sldId="282"/>
            <ac:spMk id="83" creationId="{2E793BB1-1F98-21ED-CAA1-74D434D8E41C}"/>
          </ac:spMkLst>
        </pc:spChg>
        <pc:spChg chg="add del">
          <ac:chgData name="Akhil Pasala" userId="ecab8fe6dc9c24b0" providerId="LiveId" clId="{95FFF525-D7C6-4555-9883-BC4E32DBC9F0}" dt="2024-09-18T17:45:09.228" v="123" actId="26606"/>
          <ac:spMkLst>
            <pc:docMk/>
            <pc:sldMk cId="636929804" sldId="282"/>
            <ac:spMk id="84" creationId="{9055286D-65CF-C07E-DFAF-F236CA756333}"/>
          </ac:spMkLst>
        </pc:spChg>
        <pc:picChg chg="add mod ord">
          <ac:chgData name="Akhil Pasala" userId="ecab8fe6dc9c24b0" providerId="LiveId" clId="{95FFF525-D7C6-4555-9883-BC4E32DBC9F0}" dt="2024-09-18T17:45:09.228" v="124" actId="26606"/>
          <ac:picMkLst>
            <pc:docMk/>
            <pc:sldMk cId="636929804" sldId="282"/>
            <ac:picMk id="5" creationId="{205A8965-562A-7C26-5E94-88D9B7179860}"/>
          </ac:picMkLst>
        </pc:picChg>
      </pc:sldChg>
      <pc:sldChg chg="modSp mod">
        <pc:chgData name="Akhil Pasala" userId="ecab8fe6dc9c24b0" providerId="LiveId" clId="{95FFF525-D7C6-4555-9883-BC4E32DBC9F0}" dt="2024-09-18T19:32:12.084" v="190" actId="1076"/>
        <pc:sldMkLst>
          <pc:docMk/>
          <pc:sldMk cId="1658164610" sldId="283"/>
        </pc:sldMkLst>
        <pc:spChg chg="mod">
          <ac:chgData name="Akhil Pasala" userId="ecab8fe6dc9c24b0" providerId="LiveId" clId="{95FFF525-D7C6-4555-9883-BC4E32DBC9F0}" dt="2024-09-18T19:32:12.084" v="190" actId="1076"/>
          <ac:spMkLst>
            <pc:docMk/>
            <pc:sldMk cId="1658164610" sldId="283"/>
            <ac:spMk id="3" creationId="{4321055C-5E33-5D21-2A6E-21827FA88ED3}"/>
          </ac:spMkLst>
        </pc:spChg>
        <pc:spChg chg="mod">
          <ac:chgData name="Akhil Pasala" userId="ecab8fe6dc9c24b0" providerId="LiveId" clId="{95FFF525-D7C6-4555-9883-BC4E32DBC9F0}" dt="2024-09-18T15:32:11.022" v="39" actId="6549"/>
          <ac:spMkLst>
            <pc:docMk/>
            <pc:sldMk cId="1658164610" sldId="283"/>
            <ac:spMk id="6" creationId="{B587B122-1579-FDB8-443B-F05E622163C3}"/>
          </ac:spMkLst>
        </pc:spChg>
      </pc:sldChg>
      <pc:sldChg chg="ord">
        <pc:chgData name="Akhil Pasala" userId="ecab8fe6dc9c24b0" providerId="LiveId" clId="{95FFF525-D7C6-4555-9883-BC4E32DBC9F0}" dt="2024-09-18T19:48:04.890" v="197"/>
        <pc:sldMkLst>
          <pc:docMk/>
          <pc:sldMk cId="2403577982" sldId="284"/>
        </pc:sldMkLst>
      </pc:sldChg>
      <pc:sldChg chg="addSp delSp modSp new mod">
        <pc:chgData name="Akhil Pasala" userId="ecab8fe6dc9c24b0" providerId="LiveId" clId="{95FFF525-D7C6-4555-9883-BC4E32DBC9F0}" dt="2024-09-18T19:21:14.903" v="141" actId="1076"/>
        <pc:sldMkLst>
          <pc:docMk/>
          <pc:sldMk cId="889286459" sldId="286"/>
        </pc:sldMkLst>
        <pc:spChg chg="del">
          <ac:chgData name="Akhil Pasala" userId="ecab8fe6dc9c24b0" providerId="LiveId" clId="{95FFF525-D7C6-4555-9883-BC4E32DBC9F0}" dt="2024-09-18T15:29:22.883" v="10" actId="478"/>
          <ac:spMkLst>
            <pc:docMk/>
            <pc:sldMk cId="889286459" sldId="286"/>
            <ac:spMk id="2" creationId="{4C523FD3-3198-8C6D-2A44-8DB1B164D587}"/>
          </ac:spMkLst>
        </pc:spChg>
        <pc:spChg chg="mod">
          <ac:chgData name="Akhil Pasala" userId="ecab8fe6dc9c24b0" providerId="LiveId" clId="{95FFF525-D7C6-4555-9883-BC4E32DBC9F0}" dt="2024-09-18T15:29:29.697" v="12" actId="1076"/>
          <ac:spMkLst>
            <pc:docMk/>
            <pc:sldMk cId="889286459" sldId="286"/>
            <ac:spMk id="3" creationId="{BFDF2B83-5CBB-7848-BE9C-672620F3E24A}"/>
          </ac:spMkLst>
        </pc:spChg>
        <pc:picChg chg="add mod">
          <ac:chgData name="Akhil Pasala" userId="ecab8fe6dc9c24b0" providerId="LiveId" clId="{95FFF525-D7C6-4555-9883-BC4E32DBC9F0}" dt="2024-09-18T19:21:14.903" v="141" actId="1076"/>
          <ac:picMkLst>
            <pc:docMk/>
            <pc:sldMk cId="889286459" sldId="286"/>
            <ac:picMk id="2" creationId="{3F43D798-4527-71A6-C0CF-31106A28F871}"/>
          </ac:picMkLst>
        </pc:picChg>
      </pc:sldChg>
      <pc:sldChg chg="addSp delSp modSp new mod">
        <pc:chgData name="Akhil Pasala" userId="ecab8fe6dc9c24b0" providerId="LiveId" clId="{95FFF525-D7C6-4555-9883-BC4E32DBC9F0}" dt="2024-09-18T19:20:46.361" v="137" actId="1076"/>
        <pc:sldMkLst>
          <pc:docMk/>
          <pc:sldMk cId="185700835" sldId="287"/>
        </pc:sldMkLst>
        <pc:spChg chg="del mod">
          <ac:chgData name="Akhil Pasala" userId="ecab8fe6dc9c24b0" providerId="LiveId" clId="{95FFF525-D7C6-4555-9883-BC4E32DBC9F0}" dt="2024-09-18T15:30:05.399" v="18" actId="478"/>
          <ac:spMkLst>
            <pc:docMk/>
            <pc:sldMk cId="185700835" sldId="287"/>
            <ac:spMk id="2" creationId="{EBC7E268-C4C5-7725-8B11-5A64A9011793}"/>
          </ac:spMkLst>
        </pc:spChg>
        <pc:spChg chg="del">
          <ac:chgData name="Akhil Pasala" userId="ecab8fe6dc9c24b0" providerId="LiveId" clId="{95FFF525-D7C6-4555-9883-BC4E32DBC9F0}" dt="2024-09-18T15:29:59.860" v="16" actId="478"/>
          <ac:spMkLst>
            <pc:docMk/>
            <pc:sldMk cId="185700835" sldId="287"/>
            <ac:spMk id="3" creationId="{092A6E77-AA8D-BAC4-9FE2-F2BDBDBFEAB1}"/>
          </ac:spMkLst>
        </pc:spChg>
        <pc:spChg chg="mod">
          <ac:chgData name="Akhil Pasala" userId="ecab8fe6dc9c24b0" providerId="LiveId" clId="{95FFF525-D7C6-4555-9883-BC4E32DBC9F0}" dt="2024-09-18T15:30:27.708" v="24" actId="1076"/>
          <ac:spMkLst>
            <pc:docMk/>
            <pc:sldMk cId="185700835" sldId="287"/>
            <ac:spMk id="4" creationId="{FCF5D377-BC6E-6BFE-21BE-0C79625CCDCE}"/>
          </ac:spMkLst>
        </pc:spChg>
        <pc:spChg chg="del">
          <ac:chgData name="Akhil Pasala" userId="ecab8fe6dc9c24b0" providerId="LiveId" clId="{95FFF525-D7C6-4555-9883-BC4E32DBC9F0}" dt="2024-09-18T15:30:12.377" v="20" actId="478"/>
          <ac:spMkLst>
            <pc:docMk/>
            <pc:sldMk cId="185700835" sldId="287"/>
            <ac:spMk id="5" creationId="{FD2B16B5-208E-1EEE-80BD-2966D79A4232}"/>
          </ac:spMkLst>
        </pc:spChg>
        <pc:spChg chg="del">
          <ac:chgData name="Akhil Pasala" userId="ecab8fe6dc9c24b0" providerId="LiveId" clId="{95FFF525-D7C6-4555-9883-BC4E32DBC9F0}" dt="2024-09-18T15:30:17.025" v="21" actId="478"/>
          <ac:spMkLst>
            <pc:docMk/>
            <pc:sldMk cId="185700835" sldId="287"/>
            <ac:spMk id="6" creationId="{B268B868-E9F1-BAD7-0103-548235B2A5DC}"/>
          </ac:spMkLst>
        </pc:spChg>
        <pc:spChg chg="add del mod">
          <ac:chgData name="Akhil Pasala" userId="ecab8fe6dc9c24b0" providerId="LiveId" clId="{95FFF525-D7C6-4555-9883-BC4E32DBC9F0}" dt="2024-09-18T15:30:09.043" v="19" actId="478"/>
          <ac:spMkLst>
            <pc:docMk/>
            <pc:sldMk cId="185700835" sldId="287"/>
            <ac:spMk id="9" creationId="{18C40C79-1531-9F67-A2A8-0305281E7297}"/>
          </ac:spMkLst>
        </pc:spChg>
        <pc:picChg chg="add mod">
          <ac:chgData name="Akhil Pasala" userId="ecab8fe6dc9c24b0" providerId="LiveId" clId="{95FFF525-D7C6-4555-9883-BC4E32DBC9F0}" dt="2024-09-18T19:20:46.361" v="137" actId="1076"/>
          <ac:picMkLst>
            <pc:docMk/>
            <pc:sldMk cId="185700835" sldId="287"/>
            <ac:picMk id="3" creationId="{81794E70-D2DA-95D5-A561-B3BB0FD75561}"/>
          </ac:picMkLst>
        </pc:picChg>
      </pc:sldChg>
      <pc:sldChg chg="addSp delSp modSp new mod modMedia modClrScheme chgLayout">
        <pc:chgData name="Akhil Pasala" userId="ecab8fe6dc9c24b0" providerId="LiveId" clId="{95FFF525-D7C6-4555-9883-BC4E32DBC9F0}" dt="2024-09-18T19:45:12.235" v="195"/>
        <pc:sldMkLst>
          <pc:docMk/>
          <pc:sldMk cId="4144805016" sldId="288"/>
        </pc:sldMkLst>
        <pc:spChg chg="del">
          <ac:chgData name="Akhil Pasala" userId="ecab8fe6dc9c24b0" providerId="LiveId" clId="{95FFF525-D7C6-4555-9883-BC4E32DBC9F0}" dt="2024-09-18T15:31:20.195" v="28" actId="478"/>
          <ac:spMkLst>
            <pc:docMk/>
            <pc:sldMk cId="4144805016" sldId="288"/>
            <ac:spMk id="2" creationId="{7498841B-6E99-091D-52A5-1C477D92D6ED}"/>
          </ac:spMkLst>
        </pc:spChg>
        <pc:spChg chg="del">
          <ac:chgData name="Akhil Pasala" userId="ecab8fe6dc9c24b0" providerId="LiveId" clId="{95FFF525-D7C6-4555-9883-BC4E32DBC9F0}" dt="2024-09-18T15:31:17.285" v="27" actId="478"/>
          <ac:spMkLst>
            <pc:docMk/>
            <pc:sldMk cId="4144805016" sldId="288"/>
            <ac:spMk id="3" creationId="{57A832E3-B012-13CF-CC10-E17606E8D517}"/>
          </ac:spMkLst>
        </pc:spChg>
        <pc:spChg chg="mod ord">
          <ac:chgData name="Akhil Pasala" userId="ecab8fe6dc9c24b0" providerId="LiveId" clId="{95FFF525-D7C6-4555-9883-BC4E32DBC9F0}" dt="2024-09-18T19:45:12.235" v="195"/>
          <ac:spMkLst>
            <pc:docMk/>
            <pc:sldMk cId="4144805016" sldId="288"/>
            <ac:spMk id="4" creationId="{E41C352C-5521-DEAF-DA60-D0B631B6EE13}"/>
          </ac:spMkLst>
        </pc:spChg>
        <pc:spChg chg="del">
          <ac:chgData name="Akhil Pasala" userId="ecab8fe6dc9c24b0" providerId="LiveId" clId="{95FFF525-D7C6-4555-9883-BC4E32DBC9F0}" dt="2024-09-18T15:31:22.657" v="29" actId="478"/>
          <ac:spMkLst>
            <pc:docMk/>
            <pc:sldMk cId="4144805016" sldId="288"/>
            <ac:spMk id="5" creationId="{36D5E55F-8437-032B-3C4C-3284C95BBCB5}"/>
          </ac:spMkLst>
        </pc:spChg>
        <pc:spChg chg="del">
          <ac:chgData name="Akhil Pasala" userId="ecab8fe6dc9c24b0" providerId="LiveId" clId="{95FFF525-D7C6-4555-9883-BC4E32DBC9F0}" dt="2024-09-18T15:31:26.969" v="30" actId="478"/>
          <ac:spMkLst>
            <pc:docMk/>
            <pc:sldMk cId="4144805016" sldId="288"/>
            <ac:spMk id="6" creationId="{870AC48D-2920-AC22-0964-E704ECCF6A53}"/>
          </ac:spMkLst>
        </pc:spChg>
        <pc:spChg chg="mod">
          <ac:chgData name="Akhil Pasala" userId="ecab8fe6dc9c24b0" providerId="LiveId" clId="{95FFF525-D7C6-4555-9883-BC4E32DBC9F0}" dt="2024-09-18T19:21:47.429" v="142" actId="26606"/>
          <ac:spMkLst>
            <pc:docMk/>
            <pc:sldMk cId="4144805016" sldId="288"/>
            <ac:spMk id="7" creationId="{CFF70C70-17B5-06B1-BBFA-A27CADA97F60}"/>
          </ac:spMkLst>
        </pc:spChg>
        <pc:spChg chg="add del mod">
          <ac:chgData name="Akhil Pasala" userId="ecab8fe6dc9c24b0" providerId="LiveId" clId="{95FFF525-D7C6-4555-9883-BC4E32DBC9F0}" dt="2024-09-18T19:21:51.419" v="145" actId="478"/>
          <ac:spMkLst>
            <pc:docMk/>
            <pc:sldMk cId="4144805016" sldId="288"/>
            <ac:spMk id="13" creationId="{F91584DB-1BBA-BA32-F03E-164A0ED9FB17}"/>
          </ac:spMkLst>
        </pc:spChg>
        <pc:picChg chg="add del mod">
          <ac:chgData name="Akhil Pasala" userId="ecab8fe6dc9c24b0" providerId="LiveId" clId="{95FFF525-D7C6-4555-9883-BC4E32DBC9F0}" dt="2024-09-18T19:21:05.940" v="138" actId="21"/>
          <ac:picMkLst>
            <pc:docMk/>
            <pc:sldMk cId="4144805016" sldId="288"/>
            <ac:picMk id="3" creationId="{3F43D798-4527-71A6-C0CF-31106A28F871}"/>
          </ac:picMkLst>
        </pc:picChg>
        <pc:picChg chg="add mod">
          <ac:chgData name="Akhil Pasala" userId="ecab8fe6dc9c24b0" providerId="LiveId" clId="{95FFF525-D7C6-4555-9883-BC4E32DBC9F0}" dt="2024-09-18T19:22:27.194" v="150" actId="1076"/>
          <ac:picMkLst>
            <pc:docMk/>
            <pc:sldMk cId="4144805016" sldId="288"/>
            <ac:picMk id="6" creationId="{419CF3F4-DC35-AF8A-B1B4-2977D0469CAF}"/>
          </ac:picMkLst>
        </pc:picChg>
        <pc:picChg chg="add mod">
          <ac:chgData name="Akhil Pasala" userId="ecab8fe6dc9c24b0" providerId="LiveId" clId="{95FFF525-D7C6-4555-9883-BC4E32DBC9F0}" dt="2024-09-18T19:21:48.367" v="144"/>
          <ac:picMkLst>
            <pc:docMk/>
            <pc:sldMk cId="4144805016" sldId="288"/>
            <ac:picMk id="9" creationId="{050DC6D5-1639-6705-6599-74888CFC145E}"/>
          </ac:picMkLst>
        </pc:picChg>
      </pc:sldChg>
      <pc:sldChg chg="addSp delSp modSp new mod ord">
        <pc:chgData name="Akhil Pasala" userId="ecab8fe6dc9c24b0" providerId="LiveId" clId="{95FFF525-D7C6-4555-9883-BC4E32DBC9F0}" dt="2024-09-18T19:48:44.643" v="199"/>
        <pc:sldMkLst>
          <pc:docMk/>
          <pc:sldMk cId="440454022" sldId="289"/>
        </pc:sldMkLst>
        <pc:spChg chg="del">
          <ac:chgData name="Akhil Pasala" userId="ecab8fe6dc9c24b0" providerId="LiveId" clId="{95FFF525-D7C6-4555-9883-BC4E32DBC9F0}" dt="2024-09-18T15:31:57.543" v="36" actId="478"/>
          <ac:spMkLst>
            <pc:docMk/>
            <pc:sldMk cId="440454022" sldId="289"/>
            <ac:spMk id="2" creationId="{9DA9A867-1422-84C1-7BDB-FC808F40E1D4}"/>
          </ac:spMkLst>
        </pc:spChg>
        <pc:spChg chg="del">
          <ac:chgData name="Akhil Pasala" userId="ecab8fe6dc9c24b0" providerId="LiveId" clId="{95FFF525-D7C6-4555-9883-BC4E32DBC9F0}" dt="2024-09-18T15:32:01.700" v="37" actId="478"/>
          <ac:spMkLst>
            <pc:docMk/>
            <pc:sldMk cId="440454022" sldId="289"/>
            <ac:spMk id="3" creationId="{15130EF5-CED9-F4D9-EF5D-D2FF21C4D998}"/>
          </ac:spMkLst>
        </pc:spChg>
        <pc:spChg chg="del">
          <ac:chgData name="Akhil Pasala" userId="ecab8fe6dc9c24b0" providerId="LiveId" clId="{95FFF525-D7C6-4555-9883-BC4E32DBC9F0}" dt="2024-09-18T15:31:53.554" v="35" actId="478"/>
          <ac:spMkLst>
            <pc:docMk/>
            <pc:sldMk cId="440454022" sldId="289"/>
            <ac:spMk id="4" creationId="{D5A65789-CE89-34A8-8BA8-3A461542A512}"/>
          </ac:spMkLst>
        </pc:spChg>
        <pc:spChg chg="add mod">
          <ac:chgData name="Akhil Pasala" userId="ecab8fe6dc9c24b0" providerId="LiveId" clId="{95FFF525-D7C6-4555-9883-BC4E32DBC9F0}" dt="2024-09-18T15:56:53.205" v="112" actId="14100"/>
          <ac:spMkLst>
            <pc:docMk/>
            <pc:sldMk cId="440454022" sldId="289"/>
            <ac:spMk id="7" creationId="{0A91615A-6E14-FB09-3766-B11C86ADD68E}"/>
          </ac:spMkLst>
        </pc:spChg>
      </pc:sldChg>
    </pc:docChg>
  </pc:docChgLst>
  <pc:docChgLst>
    <pc:chgData name="Guest User" providerId="Windows Live" clId="Web-{7289C482-21AB-4EF9-8A52-14016978EC97}"/>
    <pc:docChg chg="addSld delSld modSld">
      <pc:chgData name="Guest User" userId="" providerId="Windows Live" clId="Web-{7289C482-21AB-4EF9-8A52-14016978EC97}" dt="2024-09-18T19:33:30.999" v="25" actId="1076"/>
      <pc:docMkLst>
        <pc:docMk/>
      </pc:docMkLst>
      <pc:sldChg chg="modSp">
        <pc:chgData name="Guest User" userId="" providerId="Windows Live" clId="Web-{7289C482-21AB-4EF9-8A52-14016978EC97}" dt="2024-09-18T19:31:25.089" v="20" actId="20577"/>
        <pc:sldMkLst>
          <pc:docMk/>
          <pc:sldMk cId="1713219598" sldId="257"/>
        </pc:sldMkLst>
        <pc:spChg chg="mod">
          <ac:chgData name="Guest User" userId="" providerId="Windows Live" clId="Web-{7289C482-21AB-4EF9-8A52-14016978EC97}" dt="2024-09-18T19:31:25.089" v="20" actId="20577"/>
          <ac:spMkLst>
            <pc:docMk/>
            <pc:sldMk cId="1713219598" sldId="257"/>
            <ac:spMk id="2" creationId="{1BEF5859-10C9-4588-9727-B9362E26C29D}"/>
          </ac:spMkLst>
        </pc:spChg>
        <pc:graphicFrameChg chg="mod modGraphic">
          <ac:chgData name="Guest User" userId="" providerId="Windows Live" clId="Web-{7289C482-21AB-4EF9-8A52-14016978EC97}" dt="2024-09-18T19:31:12.495" v="19" actId="1076"/>
          <ac:graphicFrameMkLst>
            <pc:docMk/>
            <pc:sldMk cId="1713219598" sldId="257"/>
            <ac:graphicFrameMk id="9" creationId="{2DA4AFF7-F4E6-5DFF-0E50-68A4C0A17B07}"/>
          </ac:graphicFrameMkLst>
        </pc:graphicFrameChg>
      </pc:sldChg>
      <pc:sldChg chg="modSp">
        <pc:chgData name="Guest User" userId="" providerId="Windows Live" clId="Web-{7289C482-21AB-4EF9-8A52-14016978EC97}" dt="2024-09-18T19:31:58.981" v="21" actId="20577"/>
        <pc:sldMkLst>
          <pc:docMk/>
          <pc:sldMk cId="3571516367" sldId="258"/>
        </pc:sldMkLst>
        <pc:spChg chg="mod">
          <ac:chgData name="Guest User" userId="" providerId="Windows Live" clId="Web-{7289C482-21AB-4EF9-8A52-14016978EC97}" dt="2024-09-18T19:31:58.981" v="21" actId="20577"/>
          <ac:spMkLst>
            <pc:docMk/>
            <pc:sldMk cId="3571516367" sldId="258"/>
            <ac:spMk id="3" creationId="{9D5232F9-FD00-464A-9F17-619C91AEF8F3}"/>
          </ac:spMkLst>
        </pc:spChg>
      </pc:sldChg>
      <pc:sldChg chg="modSp">
        <pc:chgData name="Guest User" userId="" providerId="Windows Live" clId="Web-{7289C482-21AB-4EF9-8A52-14016978EC97}" dt="2024-09-18T19:32:23.591" v="22" actId="14100"/>
        <pc:sldMkLst>
          <pc:docMk/>
          <pc:sldMk cId="889286459" sldId="286"/>
        </pc:sldMkLst>
        <pc:picChg chg="mod">
          <ac:chgData name="Guest User" userId="" providerId="Windows Live" clId="Web-{7289C482-21AB-4EF9-8A52-14016978EC97}" dt="2024-09-18T19:32:23.591" v="22" actId="14100"/>
          <ac:picMkLst>
            <pc:docMk/>
            <pc:sldMk cId="889286459" sldId="286"/>
            <ac:picMk id="2" creationId="{3F43D798-4527-71A6-C0CF-31106A28F871}"/>
          </ac:picMkLst>
        </pc:picChg>
      </pc:sldChg>
      <pc:sldChg chg="addSp delSp modSp">
        <pc:chgData name="Guest User" userId="" providerId="Windows Live" clId="Web-{7289C482-21AB-4EF9-8A52-14016978EC97}" dt="2024-09-18T19:29:13.584" v="2" actId="1076"/>
        <pc:sldMkLst>
          <pc:docMk/>
          <pc:sldMk cId="185700835" sldId="287"/>
        </pc:sldMkLst>
        <pc:picChg chg="add mod">
          <ac:chgData name="Guest User" userId="" providerId="Windows Live" clId="Web-{7289C482-21AB-4EF9-8A52-14016978EC97}" dt="2024-09-18T19:29:13.584" v="2" actId="1076"/>
          <ac:picMkLst>
            <pc:docMk/>
            <pc:sldMk cId="185700835" sldId="287"/>
            <ac:picMk id="2" creationId="{451BEB73-0BCD-9320-6C34-7699CD127764}"/>
          </ac:picMkLst>
        </pc:picChg>
        <pc:picChg chg="del">
          <ac:chgData name="Guest User" userId="" providerId="Windows Live" clId="Web-{7289C482-21AB-4EF9-8A52-14016978EC97}" dt="2024-09-18T19:28:28.973" v="0"/>
          <ac:picMkLst>
            <pc:docMk/>
            <pc:sldMk cId="185700835" sldId="287"/>
            <ac:picMk id="3" creationId="{81794E70-D2DA-95D5-A561-B3BB0FD75561}"/>
          </ac:picMkLst>
        </pc:picChg>
      </pc:sldChg>
      <pc:sldChg chg="addSp delSp modSp add del">
        <pc:chgData name="Guest User" userId="" providerId="Windows Live" clId="Web-{7289C482-21AB-4EF9-8A52-14016978EC97}" dt="2024-09-18T19:33:03.452" v="24"/>
        <pc:sldMkLst>
          <pc:docMk/>
          <pc:sldMk cId="4144805016" sldId="288"/>
        </pc:sldMkLst>
        <pc:picChg chg="add mod">
          <ac:chgData name="Guest User" userId="" providerId="Windows Live" clId="Web-{7289C482-21AB-4EF9-8A52-14016978EC97}" dt="2024-09-18T19:29:48.585" v="8" actId="1076"/>
          <ac:picMkLst>
            <pc:docMk/>
            <pc:sldMk cId="4144805016" sldId="288"/>
            <ac:picMk id="2" creationId="{C228924C-89DA-C7C5-2F68-84EF15A98713}"/>
          </ac:picMkLst>
        </pc:picChg>
        <pc:picChg chg="del">
          <ac:chgData name="Guest User" userId="" providerId="Windows Live" clId="Web-{7289C482-21AB-4EF9-8A52-14016978EC97}" dt="2024-09-18T19:29:20.100" v="3"/>
          <ac:picMkLst>
            <pc:docMk/>
            <pc:sldMk cId="4144805016" sldId="288"/>
            <ac:picMk id="6" creationId="{419CF3F4-DC35-AF8A-B1B4-2977D0469CAF}"/>
          </ac:picMkLst>
        </pc:picChg>
        <pc:picChg chg="mod">
          <ac:chgData name="Guest User" userId="" providerId="Windows Live" clId="Web-{7289C482-21AB-4EF9-8A52-14016978EC97}" dt="2024-09-18T19:29:24.725" v="4" actId="14100"/>
          <ac:picMkLst>
            <pc:docMk/>
            <pc:sldMk cId="4144805016" sldId="288"/>
            <ac:picMk id="9" creationId="{050DC6D5-1639-6705-6599-74888CFC145E}"/>
          </ac:picMkLst>
        </pc:picChg>
      </pc:sldChg>
      <pc:sldChg chg="addSp modSp">
        <pc:chgData name="Guest User" userId="" providerId="Windows Live" clId="Web-{7289C482-21AB-4EF9-8A52-14016978EC97}" dt="2024-09-18T19:33:30.999" v="25" actId="1076"/>
        <pc:sldMkLst>
          <pc:docMk/>
          <pc:sldMk cId="440454022" sldId="289"/>
        </pc:sldMkLst>
        <pc:picChg chg="add mod">
          <ac:chgData name="Guest User" userId="" providerId="Windows Live" clId="Web-{7289C482-21AB-4EF9-8A52-14016978EC97}" dt="2024-09-18T19:33:30.999" v="25" actId="1076"/>
          <ac:picMkLst>
            <pc:docMk/>
            <pc:sldMk cId="440454022" sldId="289"/>
            <ac:picMk id="2" creationId="{62416E6A-FD86-9287-DBA5-95A8133525A3}"/>
          </ac:picMkLst>
        </pc:picChg>
      </pc:sldChg>
      <pc:sldChg chg="new del">
        <pc:chgData name="Guest User" userId="" providerId="Windows Live" clId="Web-{7289C482-21AB-4EF9-8A52-14016978EC97}" dt="2024-09-18T19:29:34.444" v="6"/>
        <pc:sldMkLst>
          <pc:docMk/>
          <pc:sldMk cId="1390722202" sldId="29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D822DE-52E6-4E33-8136-A66939124E48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E0E4963F-4717-445E-8D5D-51005C6427A2}">
      <dgm:prSet/>
      <dgm:spPr/>
      <dgm:t>
        <a:bodyPr/>
        <a:lstStyle/>
        <a:p>
          <a:r>
            <a:rPr lang="en-US"/>
            <a:t>Ethics: Understanding Human Values</a:t>
          </a:r>
        </a:p>
      </dgm:t>
    </dgm:pt>
    <dgm:pt modelId="{0B212045-4696-43D5-A699-0EF965D94ED0}" type="parTrans" cxnId="{1F76DC4D-BB85-481A-9714-63397822F393}">
      <dgm:prSet/>
      <dgm:spPr/>
      <dgm:t>
        <a:bodyPr/>
        <a:lstStyle/>
        <a:p>
          <a:endParaRPr lang="en-US"/>
        </a:p>
      </dgm:t>
    </dgm:pt>
    <dgm:pt modelId="{9462AF67-DC59-406F-B9FA-DDAF4B5219C0}" type="sibTrans" cxnId="{1F76DC4D-BB85-481A-9714-63397822F393}">
      <dgm:prSet/>
      <dgm:spPr/>
      <dgm:t>
        <a:bodyPr/>
        <a:lstStyle/>
        <a:p>
          <a:endParaRPr lang="en-US"/>
        </a:p>
      </dgm:t>
    </dgm:pt>
    <dgm:pt modelId="{0304B760-DF1D-492C-B598-53FE150263A8}">
      <dgm:prSet/>
      <dgm:spPr/>
      <dgm:t>
        <a:bodyPr/>
        <a:lstStyle/>
        <a:p>
          <a:r>
            <a:rPr lang="en-US"/>
            <a:t>New Perspectives and Examples</a:t>
          </a:r>
        </a:p>
      </dgm:t>
    </dgm:pt>
    <dgm:pt modelId="{3964633A-9368-414E-96DD-69E990178BD8}" type="parTrans" cxnId="{BDEFC059-FAFE-4DEC-8ECF-23D4CAF3FE73}">
      <dgm:prSet/>
      <dgm:spPr/>
      <dgm:t>
        <a:bodyPr/>
        <a:lstStyle/>
        <a:p>
          <a:endParaRPr lang="en-US"/>
        </a:p>
      </dgm:t>
    </dgm:pt>
    <dgm:pt modelId="{CBF457F9-7BA1-460C-8A94-2DA372FF95CB}" type="sibTrans" cxnId="{BDEFC059-FAFE-4DEC-8ECF-23D4CAF3FE73}">
      <dgm:prSet/>
      <dgm:spPr/>
      <dgm:t>
        <a:bodyPr/>
        <a:lstStyle/>
        <a:p>
          <a:endParaRPr lang="en-US"/>
        </a:p>
      </dgm:t>
    </dgm:pt>
    <dgm:pt modelId="{19E868FC-3CED-4561-9AF1-482DEC613F21}" type="pres">
      <dgm:prSet presAssocID="{3FD822DE-52E6-4E33-8136-A66939124E48}" presName="linear" presStyleCnt="0">
        <dgm:presLayoutVars>
          <dgm:dir/>
          <dgm:animLvl val="lvl"/>
          <dgm:resizeHandles val="exact"/>
        </dgm:presLayoutVars>
      </dgm:prSet>
      <dgm:spPr/>
    </dgm:pt>
    <dgm:pt modelId="{F7B62615-1C8F-433A-9025-B920611FD626}" type="pres">
      <dgm:prSet presAssocID="{E0E4963F-4717-445E-8D5D-51005C6427A2}" presName="parentLin" presStyleCnt="0"/>
      <dgm:spPr/>
    </dgm:pt>
    <dgm:pt modelId="{3EDA2155-2096-4611-AD18-975CC0A67B59}" type="pres">
      <dgm:prSet presAssocID="{E0E4963F-4717-445E-8D5D-51005C6427A2}" presName="parentLeftMargin" presStyleLbl="node1" presStyleIdx="0" presStyleCnt="2"/>
      <dgm:spPr/>
    </dgm:pt>
    <dgm:pt modelId="{99AE21BC-28D1-4556-80A6-2A7638747715}" type="pres">
      <dgm:prSet presAssocID="{E0E4963F-4717-445E-8D5D-51005C6427A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AB813A7-045C-4E58-AFE8-4E726F0BDA25}" type="pres">
      <dgm:prSet presAssocID="{E0E4963F-4717-445E-8D5D-51005C6427A2}" presName="negativeSpace" presStyleCnt="0"/>
      <dgm:spPr/>
    </dgm:pt>
    <dgm:pt modelId="{135D5EE5-3497-4857-A110-FA88772784C3}" type="pres">
      <dgm:prSet presAssocID="{E0E4963F-4717-445E-8D5D-51005C6427A2}" presName="childText" presStyleLbl="conFgAcc1" presStyleIdx="0" presStyleCnt="2">
        <dgm:presLayoutVars>
          <dgm:bulletEnabled val="1"/>
        </dgm:presLayoutVars>
      </dgm:prSet>
      <dgm:spPr/>
    </dgm:pt>
    <dgm:pt modelId="{11BF49CF-9804-4E3D-9FC8-CD7D7B846F89}" type="pres">
      <dgm:prSet presAssocID="{9462AF67-DC59-406F-B9FA-DDAF4B5219C0}" presName="spaceBetweenRectangles" presStyleCnt="0"/>
      <dgm:spPr/>
    </dgm:pt>
    <dgm:pt modelId="{049C28A9-6CB2-4186-91EA-DA93F84680BF}" type="pres">
      <dgm:prSet presAssocID="{0304B760-DF1D-492C-B598-53FE150263A8}" presName="parentLin" presStyleCnt="0"/>
      <dgm:spPr/>
    </dgm:pt>
    <dgm:pt modelId="{00C31028-95E0-491C-91AD-8214BDCBFAAE}" type="pres">
      <dgm:prSet presAssocID="{0304B760-DF1D-492C-B598-53FE150263A8}" presName="parentLeftMargin" presStyleLbl="node1" presStyleIdx="0" presStyleCnt="2"/>
      <dgm:spPr/>
    </dgm:pt>
    <dgm:pt modelId="{D7314211-99E8-41D9-BC87-30019DE9E4B4}" type="pres">
      <dgm:prSet presAssocID="{0304B760-DF1D-492C-B598-53FE150263A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F58C77F-CDA8-4FCB-8EE9-36B3C527829B}" type="pres">
      <dgm:prSet presAssocID="{0304B760-DF1D-492C-B598-53FE150263A8}" presName="negativeSpace" presStyleCnt="0"/>
      <dgm:spPr/>
    </dgm:pt>
    <dgm:pt modelId="{F57F894E-8BCC-4104-8BB1-ABA30B8BABFD}" type="pres">
      <dgm:prSet presAssocID="{0304B760-DF1D-492C-B598-53FE150263A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4274B1F-88C3-4262-8E01-F59DD248F9BB}" type="presOf" srcId="{E0E4963F-4717-445E-8D5D-51005C6427A2}" destId="{3EDA2155-2096-4611-AD18-975CC0A67B59}" srcOrd="0" destOrd="0" presId="urn:microsoft.com/office/officeart/2005/8/layout/list1"/>
    <dgm:cxn modelId="{84F49431-B62D-4629-A90B-AADE335EC41D}" type="presOf" srcId="{3FD822DE-52E6-4E33-8136-A66939124E48}" destId="{19E868FC-3CED-4561-9AF1-482DEC613F21}" srcOrd="0" destOrd="0" presId="urn:microsoft.com/office/officeart/2005/8/layout/list1"/>
    <dgm:cxn modelId="{1F76DC4D-BB85-481A-9714-63397822F393}" srcId="{3FD822DE-52E6-4E33-8136-A66939124E48}" destId="{E0E4963F-4717-445E-8D5D-51005C6427A2}" srcOrd="0" destOrd="0" parTransId="{0B212045-4696-43D5-A699-0EF965D94ED0}" sibTransId="{9462AF67-DC59-406F-B9FA-DDAF4B5219C0}"/>
    <dgm:cxn modelId="{BDEFC059-FAFE-4DEC-8ECF-23D4CAF3FE73}" srcId="{3FD822DE-52E6-4E33-8136-A66939124E48}" destId="{0304B760-DF1D-492C-B598-53FE150263A8}" srcOrd="1" destOrd="0" parTransId="{3964633A-9368-414E-96DD-69E990178BD8}" sibTransId="{CBF457F9-7BA1-460C-8A94-2DA372FF95CB}"/>
    <dgm:cxn modelId="{9A388585-108A-4B4E-BC3C-B74681E5B6B3}" type="presOf" srcId="{0304B760-DF1D-492C-B598-53FE150263A8}" destId="{00C31028-95E0-491C-91AD-8214BDCBFAAE}" srcOrd="0" destOrd="0" presId="urn:microsoft.com/office/officeart/2005/8/layout/list1"/>
    <dgm:cxn modelId="{05F4669C-2268-4710-A325-264F091554ED}" type="presOf" srcId="{E0E4963F-4717-445E-8D5D-51005C6427A2}" destId="{99AE21BC-28D1-4556-80A6-2A7638747715}" srcOrd="1" destOrd="0" presId="urn:microsoft.com/office/officeart/2005/8/layout/list1"/>
    <dgm:cxn modelId="{B7CA69E3-D3D6-4A70-AF48-D0AE59D042CC}" type="presOf" srcId="{0304B760-DF1D-492C-B598-53FE150263A8}" destId="{D7314211-99E8-41D9-BC87-30019DE9E4B4}" srcOrd="1" destOrd="0" presId="urn:microsoft.com/office/officeart/2005/8/layout/list1"/>
    <dgm:cxn modelId="{1A4B86C6-17BD-40D9-8A76-7581343F3F6E}" type="presParOf" srcId="{19E868FC-3CED-4561-9AF1-482DEC613F21}" destId="{F7B62615-1C8F-433A-9025-B920611FD626}" srcOrd="0" destOrd="0" presId="urn:microsoft.com/office/officeart/2005/8/layout/list1"/>
    <dgm:cxn modelId="{651A8B94-C717-4514-B6EF-3D1A75632A57}" type="presParOf" srcId="{F7B62615-1C8F-433A-9025-B920611FD626}" destId="{3EDA2155-2096-4611-AD18-975CC0A67B59}" srcOrd="0" destOrd="0" presId="urn:microsoft.com/office/officeart/2005/8/layout/list1"/>
    <dgm:cxn modelId="{2F30C1CF-17A7-4274-A398-7BCF6989EAD5}" type="presParOf" srcId="{F7B62615-1C8F-433A-9025-B920611FD626}" destId="{99AE21BC-28D1-4556-80A6-2A7638747715}" srcOrd="1" destOrd="0" presId="urn:microsoft.com/office/officeart/2005/8/layout/list1"/>
    <dgm:cxn modelId="{519BE3AC-144D-4984-941D-C58DF5F08D8F}" type="presParOf" srcId="{19E868FC-3CED-4561-9AF1-482DEC613F21}" destId="{AAB813A7-045C-4E58-AFE8-4E726F0BDA25}" srcOrd="1" destOrd="0" presId="urn:microsoft.com/office/officeart/2005/8/layout/list1"/>
    <dgm:cxn modelId="{CC270728-66D3-47AB-B462-4026C225ADD4}" type="presParOf" srcId="{19E868FC-3CED-4561-9AF1-482DEC613F21}" destId="{135D5EE5-3497-4857-A110-FA88772784C3}" srcOrd="2" destOrd="0" presId="urn:microsoft.com/office/officeart/2005/8/layout/list1"/>
    <dgm:cxn modelId="{EAB170BB-A964-4391-AD4D-48FE66A53A9E}" type="presParOf" srcId="{19E868FC-3CED-4561-9AF1-482DEC613F21}" destId="{11BF49CF-9804-4E3D-9FC8-CD7D7B846F89}" srcOrd="3" destOrd="0" presId="urn:microsoft.com/office/officeart/2005/8/layout/list1"/>
    <dgm:cxn modelId="{5BDBCBDC-25E4-4A63-8174-6BF025ECE970}" type="presParOf" srcId="{19E868FC-3CED-4561-9AF1-482DEC613F21}" destId="{049C28A9-6CB2-4186-91EA-DA93F84680BF}" srcOrd="4" destOrd="0" presId="urn:microsoft.com/office/officeart/2005/8/layout/list1"/>
    <dgm:cxn modelId="{4A867EE2-F3F6-4A28-B422-4C99FEB86DD5}" type="presParOf" srcId="{049C28A9-6CB2-4186-91EA-DA93F84680BF}" destId="{00C31028-95E0-491C-91AD-8214BDCBFAAE}" srcOrd="0" destOrd="0" presId="urn:microsoft.com/office/officeart/2005/8/layout/list1"/>
    <dgm:cxn modelId="{7E49C809-0C64-447C-B34B-0A0D457DB7C8}" type="presParOf" srcId="{049C28A9-6CB2-4186-91EA-DA93F84680BF}" destId="{D7314211-99E8-41D9-BC87-30019DE9E4B4}" srcOrd="1" destOrd="0" presId="urn:microsoft.com/office/officeart/2005/8/layout/list1"/>
    <dgm:cxn modelId="{C9497A0D-FF99-42F8-B6AF-AD147A39F414}" type="presParOf" srcId="{19E868FC-3CED-4561-9AF1-482DEC613F21}" destId="{1F58C77F-CDA8-4FCB-8EE9-36B3C527829B}" srcOrd="5" destOrd="0" presId="urn:microsoft.com/office/officeart/2005/8/layout/list1"/>
    <dgm:cxn modelId="{BF052377-5C54-40A6-A686-48C621AD3DCF}" type="presParOf" srcId="{19E868FC-3CED-4561-9AF1-482DEC613F21}" destId="{F57F894E-8BCC-4104-8BB1-ABA30B8BABF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D5EE5-3497-4857-A110-FA88772784C3}">
      <dsp:nvSpPr>
        <dsp:cNvPr id="0" name=""/>
        <dsp:cNvSpPr/>
      </dsp:nvSpPr>
      <dsp:spPr>
        <a:xfrm>
          <a:off x="0" y="1061825"/>
          <a:ext cx="7288212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AE21BC-28D1-4556-80A6-2A7638747715}">
      <dsp:nvSpPr>
        <dsp:cNvPr id="0" name=""/>
        <dsp:cNvSpPr/>
      </dsp:nvSpPr>
      <dsp:spPr>
        <a:xfrm>
          <a:off x="364410" y="722345"/>
          <a:ext cx="5101748" cy="6789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834" tIns="0" rIns="19283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Ethics: Understanding Human Values</a:t>
          </a:r>
        </a:p>
      </dsp:txBody>
      <dsp:txXfrm>
        <a:off x="397554" y="755489"/>
        <a:ext cx="5035460" cy="612672"/>
      </dsp:txXfrm>
    </dsp:sp>
    <dsp:sp modelId="{F57F894E-8BCC-4104-8BB1-ABA30B8BABFD}">
      <dsp:nvSpPr>
        <dsp:cNvPr id="0" name=""/>
        <dsp:cNvSpPr/>
      </dsp:nvSpPr>
      <dsp:spPr>
        <a:xfrm>
          <a:off x="0" y="2105105"/>
          <a:ext cx="7288212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314211-99E8-41D9-BC87-30019DE9E4B4}">
      <dsp:nvSpPr>
        <dsp:cNvPr id="0" name=""/>
        <dsp:cNvSpPr/>
      </dsp:nvSpPr>
      <dsp:spPr>
        <a:xfrm>
          <a:off x="364410" y="1765625"/>
          <a:ext cx="5101748" cy="6789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834" tIns="0" rIns="19283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New Perspectives and Examples</a:t>
          </a:r>
        </a:p>
      </dsp:txBody>
      <dsp:txXfrm>
        <a:off x="397554" y="1798769"/>
        <a:ext cx="5035460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3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5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26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9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8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6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4229100" y="0"/>
            <a:ext cx="7962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71" r:id="rId6"/>
    <p:sldLayoutId id="2147483672" r:id="rId7"/>
    <p:sldLayoutId id="2147483673" r:id="rId8"/>
    <p:sldLayoutId id="2147483664" r:id="rId9"/>
    <p:sldLayoutId id="2147483674" r:id="rId10"/>
    <p:sldLayoutId id="2147483653" r:id="rId11"/>
    <p:sldLayoutId id="2147483667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487680"/>
            <a:ext cx="4179570" cy="3376691"/>
          </a:xfrm>
        </p:spPr>
        <p:txBody>
          <a:bodyPr anchor="b">
            <a:normAutofit/>
          </a:bodyPr>
          <a:lstStyle/>
          <a:p>
            <a:r>
              <a:rPr lang="en-US" b="0" i="0">
                <a:effectLst/>
              </a:rPr>
              <a:t>What is ethics?</a:t>
            </a:r>
            <a:endParaRPr lang="en-US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2812A353-EAD5-9827-5912-B534EBD4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12" r="21264"/>
          <a:stretch/>
        </p:blipFill>
        <p:spPr>
          <a:xfrm>
            <a:off x="20" y="-5080"/>
            <a:ext cx="657627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565C3-2B83-B38B-72C3-68BD3FE2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1615A-6E14-FB09-3766-B11C86ADD68E}"/>
              </a:ext>
            </a:extLst>
          </p:cNvPr>
          <p:cNvSpPr txBox="1"/>
          <p:nvPr/>
        </p:nvSpPr>
        <p:spPr>
          <a:xfrm>
            <a:off x="2000250" y="1103586"/>
            <a:ext cx="9287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Example:</a:t>
            </a:r>
          </a:p>
          <a:p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In </a:t>
            </a:r>
            <a:r>
              <a:rPr lang="en-US" b="1"/>
              <a:t>medicine</a:t>
            </a:r>
            <a:r>
              <a:rPr lang="en-US"/>
              <a:t>, is it ethical to prioritize treatment for those who can afford it, or should all patients have equal access to care?</a:t>
            </a:r>
          </a:p>
        </p:txBody>
      </p:sp>
      <p:pic>
        <p:nvPicPr>
          <p:cNvPr id="2" name="Picture 1" descr="A person in a wheelchair with a broken arm&#10;&#10;Description automatically generated">
            <a:extLst>
              <a:ext uri="{FF2B5EF4-FFF2-40B4-BE49-F238E27FC236}">
                <a16:creationId xmlns:a16="http://schemas.microsoft.com/office/drawing/2014/main" id="{62416E6A-FD86-9287-DBA5-95A813352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1" y="2489199"/>
            <a:ext cx="6829776" cy="37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5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9140014-73D5-419B-8867-972BB18D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895" y="222218"/>
            <a:ext cx="7781926" cy="828369"/>
          </a:xfrm>
        </p:spPr>
        <p:txBody>
          <a:bodyPr anchor="b">
            <a:normAutofit/>
          </a:bodyPr>
          <a:lstStyle/>
          <a:p>
            <a:r>
              <a:rPr lang="en-US"/>
              <a:t>Ethical Dilemmas in Modern Society</a:t>
            </a:r>
          </a:p>
        </p:txBody>
      </p:sp>
      <p:pic>
        <p:nvPicPr>
          <p:cNvPr id="25" name="Picture 24" descr="A grey room full of question marks with an opening going out">
            <a:extLst>
              <a:ext uri="{FF2B5EF4-FFF2-40B4-BE49-F238E27FC236}">
                <a16:creationId xmlns:a16="http://schemas.microsoft.com/office/drawing/2014/main" id="{8406F3FF-E592-9698-9229-412A024C21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35" r="21851"/>
          <a:stretch/>
        </p:blipFill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6FFDC-ADE8-4009-A466-A8178725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DC4D0149-02ED-A6B4-EF6F-AFF3BD07AF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75353" y="1647074"/>
            <a:ext cx="6543834" cy="4228099"/>
          </a:xfrm>
        </p:spPr>
        <p:txBody>
          <a:bodyPr>
            <a:normAutofit/>
          </a:bodyPr>
          <a:lstStyle/>
          <a:p>
            <a:r>
              <a:rPr lang="en-US"/>
              <a:t>Ethical issues continue to evolve with technology and society.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Artificial Intelligence (AI):</a:t>
            </a:r>
            <a:r>
              <a:rPr lang="en-US"/>
              <a:t> Is it ethical for AI to replace human jobs?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ea typeface="ADLaM Display" panose="020F0502020204030204" pitchFamily="2" charset="0"/>
                <a:cs typeface="AngsanaUPC" panose="020B0502040204020203" pitchFamily="18" charset="-34"/>
              </a:rPr>
              <a:t>Climate Change</a:t>
            </a:r>
            <a:r>
              <a:rPr lang="en-US" b="1"/>
              <a:t>:</a:t>
            </a:r>
            <a:r>
              <a:rPr lang="en-US"/>
              <a:t> Should businesses sacrifice short-term profits to ensure long-term environmental sustainability?</a:t>
            </a:r>
          </a:p>
          <a:p>
            <a:r>
              <a:rPr lang="en-US" b="1"/>
              <a:t>New Example: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Self-driving cars</a:t>
            </a:r>
            <a:r>
              <a:rPr lang="en-US"/>
              <a:t>: If a self-driving car faces an unavoidable accident, should it prioritize the safety of its passengers or pedestrians?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7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3E5FEE2D-79E5-4C1D-8BF7-EE619CA7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550"/>
            <a:ext cx="10515600" cy="1325563"/>
          </a:xfrm>
        </p:spPr>
        <p:txBody>
          <a:bodyPr anchor="b"/>
          <a:lstStyle/>
          <a:p>
            <a:r>
              <a:rPr lang="en-US"/>
              <a:t>Conclusion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32B776-E386-1CF9-CC8F-2D2FF3EA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AB682BA-6D54-A8C5-FE9B-80618D75B75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Ethics plays a vital role in guiding human behavior by evaluating actions based on human values, fairness, and impact.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Ethical considerations are essential across all areas of life, from business to personal decisions, ensuring decisions are made with responsibility and integrity.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2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/>
          <a:p>
            <a:r>
              <a:rPr lang="en-US"/>
              <a:t>AGENDA: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2A8827-B1A1-2D2F-D6DD-E886B886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2DA4AFF7-F4E6-5DFF-0E50-68A4C0A17B0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64267253"/>
              </p:ext>
            </p:extLst>
          </p:nvPr>
        </p:nvGraphicFramePr>
        <p:xfrm>
          <a:off x="1322388" y="2384900"/>
          <a:ext cx="7288212" cy="3407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/>
              <a:t>Ethics Definition - What is Ethics?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763078"/>
            <a:ext cx="7288212" cy="34070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/>
                <a:cs typeface="Times New Roman"/>
              </a:rPr>
              <a:t>Ethics refers to evaluating and justifying decisions in terms of human values.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/>
                <a:cs typeface="Times New Roman"/>
              </a:rPr>
              <a:t>Ethics is distinct from: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Times New Roman"/>
                <a:cs typeface="Times New Roman"/>
              </a:rPr>
              <a:t>Physical qualities (e.g., strength)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Times New Roman"/>
                <a:cs typeface="Times New Roman"/>
              </a:rPr>
              <a:t>Financial benefits (e.g., profit)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Times New Roman"/>
                <a:cs typeface="Times New Roman"/>
              </a:rPr>
              <a:t>Legal requirements (e.g., compliance)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Times New Roman"/>
                <a:cs typeface="Times New Roman"/>
              </a:rPr>
              <a:t>Traditions (e.g., customs or rituals)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Times New Roman"/>
                <a:cs typeface="Times New Roman"/>
              </a:rPr>
              <a:t>Religious dictates (e.g., moral codes)</a:t>
            </a:r>
          </a:p>
          <a:p>
            <a:r>
              <a:rPr lang="en-US" b="1">
                <a:latin typeface="Times New Roman"/>
                <a:cs typeface="Times New Roman"/>
              </a:rPr>
              <a:t> 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F2B83-5CBB-7848-BE9C-672620F3E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1215" y="926396"/>
            <a:ext cx="7288212" cy="3407051"/>
          </a:xfrm>
        </p:spPr>
        <p:txBody>
          <a:bodyPr/>
          <a:lstStyle/>
          <a:p>
            <a:r>
              <a:rPr lang="en-US" b="1"/>
              <a:t>Example:</a:t>
            </a:r>
            <a:endParaRPr lang="en-US"/>
          </a:p>
          <a:p>
            <a:pPr lvl="3"/>
            <a:r>
              <a:rPr lang="en-US"/>
              <a:t>A company may legally comply with environmental regulations, but is it ethical to contribute to pollution if it harms a community’s health?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816C5-1D69-F6FC-05C6-BE117C84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Picture 1" descr="A oil rig in the ocean&#10;&#10;Description automatically generated">
            <a:extLst>
              <a:ext uri="{FF2B5EF4-FFF2-40B4-BE49-F238E27FC236}">
                <a16:creationId xmlns:a16="http://schemas.microsoft.com/office/drawing/2014/main" id="{3F43D798-4527-71A6-C0CF-31106A28F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82" y="2422793"/>
            <a:ext cx="6450844" cy="429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6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2E6A-35EC-1B8E-0FD7-8C67870A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25" y="-41609"/>
            <a:ext cx="5587562" cy="818405"/>
          </a:xfrm>
        </p:spPr>
        <p:txBody>
          <a:bodyPr>
            <a:normAutofit/>
          </a:bodyPr>
          <a:lstStyle/>
          <a:p>
            <a:r>
              <a:rPr lang="en-US"/>
              <a:t>What Counts as a Value?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44A959-C2BB-9170-C99C-1A2EDB71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C0791C-59D6-32A1-A53F-F794578F1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187" y="944443"/>
            <a:ext cx="5849007" cy="5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Ethics revolves around values. Some key values include: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b="1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Happiness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Vitality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Integrity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Autonomy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Privacy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Dignity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Courage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Fairness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Solidarity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Wellbeing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Safety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Accountability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Beneficence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Creativity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Uniqueness 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2981B2ED-B590-8E5D-C8CE-3028E9609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697" y="1616328"/>
            <a:ext cx="4561489" cy="48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Prudence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Temperance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Civility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Fidelity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Honesty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Gratitude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Reparation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Respect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Equality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Loyalty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Authenticity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Non-maleficence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Non-discrimination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Virtue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400">
                <a:latin typeface="Arial" panose="020B0604020202020204" pitchFamily="34" charset="0"/>
              </a:rPr>
              <a:t>ETC…</a:t>
            </a:r>
            <a:endParaRPr kumimoji="0" lang="en-US" altLang="en-US" sz="14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58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5D377-BC6E-6BFE-21BE-0C79625CCDC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83473" y="827690"/>
            <a:ext cx="7936624" cy="1923393"/>
          </a:xfrm>
        </p:spPr>
        <p:txBody>
          <a:bodyPr/>
          <a:lstStyle/>
          <a:p>
            <a:r>
              <a:rPr lang="en-US" b="1"/>
              <a:t> Example:</a:t>
            </a:r>
            <a:endParaRPr lang="en-US"/>
          </a:p>
          <a:p>
            <a:r>
              <a:rPr lang="en-US"/>
              <a:t>Consider the ethical dilemma of balancing </a:t>
            </a:r>
            <a:r>
              <a:rPr lang="en-US" b="1"/>
              <a:t>privacy</a:t>
            </a:r>
            <a:r>
              <a:rPr lang="en-US"/>
              <a:t> with </a:t>
            </a:r>
            <a:r>
              <a:rPr lang="en-US" b="1"/>
              <a:t>security</a:t>
            </a:r>
            <a:r>
              <a:rPr lang="en-US"/>
              <a:t> in online data collection. Is it fair to sacrifice privacy for national security?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3117-21A8-654B-85F1-BA55BD73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1" descr="Two towers with flames and smoke coming out of them&#10;&#10;Description automatically generated">
            <a:extLst>
              <a:ext uri="{FF2B5EF4-FFF2-40B4-BE49-F238E27FC236}">
                <a16:creationId xmlns:a16="http://schemas.microsoft.com/office/drawing/2014/main" id="{451BEB73-0BCD-9320-6C34-7699CD12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413" y="2116667"/>
            <a:ext cx="53671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D9B3-B64F-656A-0D99-161A6C0F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230" y="340292"/>
            <a:ext cx="5884027" cy="1204912"/>
          </a:xfrm>
        </p:spPr>
        <p:txBody>
          <a:bodyPr anchor="b">
            <a:normAutofit/>
          </a:bodyPr>
          <a:lstStyle/>
          <a:p>
            <a:r>
              <a:rPr lang="en-US"/>
              <a:t>Levels of Conversation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A8965-562A-7C26-5E94-88D9B71798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8" r="29967"/>
          <a:stretch/>
        </p:blipFill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8CEE2-A193-FC82-C4B2-0DF93476F8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301574" y="2295728"/>
            <a:ext cx="6059327" cy="39018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b="1"/>
              <a:t>Science:</a:t>
            </a:r>
            <a:r>
              <a:rPr lang="en-US"/>
              <a:t> Material composition (e.g., "What is it made of?")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b="1"/>
              <a:t>Economics:</a:t>
            </a:r>
            <a:r>
              <a:rPr lang="en-US"/>
              <a:t> Financial impact (e.g., "How much does it cost?")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b="1"/>
              <a:t>Law:</a:t>
            </a:r>
            <a:r>
              <a:rPr lang="en-US"/>
              <a:t> Legal considerations (e.g., "Is it legal?")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b="1"/>
              <a:t>Ethics:</a:t>
            </a:r>
            <a:r>
              <a:rPr lang="en-US"/>
              <a:t> Human values (e.g., "Is it right or fair?")</a:t>
            </a:r>
          </a:p>
          <a:p>
            <a:pPr marL="0" indent="0">
              <a:lnSpc>
                <a:spcPct val="90000"/>
              </a:lnSpc>
              <a:buNone/>
            </a:pPr>
            <a:endParaRPr lang="en-US"/>
          </a:p>
          <a:p>
            <a:pPr marL="0" indent="0">
              <a:lnSpc>
                <a:spcPct val="90000"/>
              </a:lnSpc>
              <a:buNone/>
            </a:pPr>
            <a:r>
              <a:rPr lang="en-US" b="1"/>
              <a:t>   </a:t>
            </a:r>
            <a:endParaRPr lang="en-US"/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AA0ACADD-CC4E-851C-DA07-C22DB97F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8" descr="Different Vegetables">
            <a:extLst>
              <a:ext uri="{FF2B5EF4-FFF2-40B4-BE49-F238E27FC236}">
                <a16:creationId xmlns:a16="http://schemas.microsoft.com/office/drawing/2014/main" id="{050DC6D5-1639-6705-6599-74888CFC14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401" r="38628"/>
          <a:stretch/>
        </p:blipFill>
        <p:spPr>
          <a:xfrm>
            <a:off x="-11297" y="-3500"/>
            <a:ext cx="5273111" cy="6865000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70C70-17B5-06B1-BBFA-A27CADA97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C352C-5521-DEAF-DA60-D0B631B6EE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00786" y="400739"/>
            <a:ext cx="5907176" cy="2536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 Example:</a:t>
            </a:r>
            <a:endParaRPr lang="en-US"/>
          </a:p>
          <a:p>
            <a:pPr marL="0" indent="0">
              <a:buNone/>
            </a:pPr>
            <a:r>
              <a:rPr lang="en-US" b="1"/>
              <a:t>	</a:t>
            </a:r>
            <a:r>
              <a:rPr lang="en-US"/>
              <a:t>While a food product may be legally safe to sell, is it ethical to sell it at an inflated price during a crisis?</a:t>
            </a:r>
            <a:br>
              <a:rPr lang="en-US"/>
            </a:br>
            <a:endParaRPr lang="en-US"/>
          </a:p>
        </p:txBody>
      </p:sp>
      <p:pic>
        <p:nvPicPr>
          <p:cNvPr id="2" name="Picture 1" descr="A person in a red and black garment&#10;&#10;Description automatically generated">
            <a:extLst>
              <a:ext uri="{FF2B5EF4-FFF2-40B4-BE49-F238E27FC236}">
                <a16:creationId xmlns:a16="http://schemas.microsoft.com/office/drawing/2014/main" id="{C228924C-89DA-C7C5-2F68-84EF15A98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602" y="2116667"/>
            <a:ext cx="457404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1055C-5E33-5D21-2A6E-21827FA88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904"/>
            <a:ext cx="5058102" cy="1028043"/>
          </a:xfrm>
        </p:spPr>
        <p:txBody>
          <a:bodyPr>
            <a:normAutofit/>
          </a:bodyPr>
          <a:lstStyle/>
          <a:p>
            <a:r>
              <a:rPr lang="en-US"/>
              <a:t>Ethical Principles in Action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87B122-1579-FDB8-443B-F05E622163C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8200" y="1828801"/>
            <a:ext cx="8613228" cy="4222748"/>
          </a:xfrm>
        </p:spPr>
        <p:txBody>
          <a:bodyPr>
            <a:normAutofit/>
          </a:bodyPr>
          <a:lstStyle/>
          <a:p>
            <a:r>
              <a:rPr lang="en-US"/>
              <a:t>Ethics in decision-making often involves: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Respect for Autonomy:</a:t>
            </a:r>
            <a:r>
              <a:rPr lang="en-US"/>
              <a:t> Allowing individuals to make their own choices.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Non-Maleficence:</a:t>
            </a:r>
            <a:r>
              <a:rPr lang="en-US"/>
              <a:t> Avoiding harm to others.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Beneficence:</a:t>
            </a:r>
            <a:r>
              <a:rPr lang="en-US"/>
              <a:t> Acting in the best interest of others.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Justice:</a:t>
            </a:r>
            <a:r>
              <a:rPr lang="en-US"/>
              <a:t> Ensuring fairness and equality.</a:t>
            </a:r>
          </a:p>
          <a:p>
            <a:endParaRPr lang="en-US"/>
          </a:p>
          <a:p>
            <a:r>
              <a:rPr lang="en-US" b="1"/>
              <a:t>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B0ADB-527F-A58C-9372-D8502ED6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6461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" id="{F85C13B5-8B75-4CB8-BA5E-9CAC0747196D}" vid="{617487EE-AB70-4C55-8A81-E6744CC4A2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1CA13CB0ADA40AADCEBC375894F29" ma:contentTypeVersion="0" ma:contentTypeDescription="Create a new document." ma:contentTypeScope="" ma:versionID="4eb328dbcc8784d7b95007d3216295b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610e81904371eede904d4397506a0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10D2D6-AC84-4AD4-9B9F-3730FC42B3A6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9168DCE-134F-4610-A6AA-88CEBE8D71D2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{A1174023-9601-4821-A404-709AC3DBEFCE}tf67328976_win32</Template>
  <Application>Microsoft Office PowerPoint</Application>
  <PresentationFormat>Widescreen</PresentationFormat>
  <Slides>12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Custom</vt:lpstr>
      <vt:lpstr>What is ethics?</vt:lpstr>
      <vt:lpstr>AGENDA:</vt:lpstr>
      <vt:lpstr>Ethics Definition - What is Ethics?</vt:lpstr>
      <vt:lpstr>PowerPoint Presentation</vt:lpstr>
      <vt:lpstr>What Counts as a Value?</vt:lpstr>
      <vt:lpstr>PowerPoint Presentation</vt:lpstr>
      <vt:lpstr>Levels of Conversation</vt:lpstr>
      <vt:lpstr>PowerPoint Presentation</vt:lpstr>
      <vt:lpstr>Ethical Principles in Action</vt:lpstr>
      <vt:lpstr>PowerPoint Presentation</vt:lpstr>
      <vt:lpstr>Ethical Dilemmas in Modern Society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Pasala, Akhil</dc:creator>
  <cp:revision>1</cp:revision>
  <dcterms:created xsi:type="dcterms:W3CDTF">2024-09-15T19:28:48Z</dcterms:created>
  <dcterms:modified xsi:type="dcterms:W3CDTF">2024-09-18T22:11:50Z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0x0101004BD1CA13CB0ADA40AADCEBC375894F29</vt:lpwstr>
  </property>
  <property fmtid="{D5CDD505-2E9C-101B-9397-08002B2CF9AE}" pid="3" name="MediaServiceImageTags">
    <vt:lpwstr/>
  </property>
</Properties>
</file>